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71" r:id="rId16"/>
    <p:sldId id="380" r:id="rId17"/>
    <p:sldId id="372" r:id="rId18"/>
    <p:sldId id="368" r:id="rId19"/>
    <p:sldId id="363" r:id="rId20"/>
    <p:sldId id="356" r:id="rId21"/>
    <p:sldId id="377" r:id="rId22"/>
    <p:sldId id="373" r:id="rId23"/>
    <p:sldId id="369" r:id="rId24"/>
    <p:sldId id="362" r:id="rId25"/>
    <p:sldId id="357" r:id="rId26"/>
    <p:sldId id="378" r:id="rId27"/>
    <p:sldId id="374" r:id="rId28"/>
    <p:sldId id="284" r:id="rId29"/>
    <p:sldId id="274" r:id="rId30"/>
    <p:sldId id="365" r:id="rId31"/>
    <p:sldId id="375" r:id="rId32"/>
    <p:sldId id="3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1.png"/><Relationship Id="rId4" Type="http://schemas.openxmlformats.org/officeDocument/2006/relationships/image" Target="../media/image59.png"/><Relationship Id="rId9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157.png"/><Relationship Id="rId26" Type="http://schemas.openxmlformats.org/officeDocument/2006/relationships/image" Target="../media/image850.png"/><Relationship Id="rId21" Type="http://schemas.openxmlformats.org/officeDocument/2006/relationships/image" Target="../media/image160.png"/><Relationship Id="rId34" Type="http://schemas.openxmlformats.org/officeDocument/2006/relationships/image" Target="../media/image162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152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165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155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164.png"/><Relationship Id="rId49" Type="http://schemas.openxmlformats.org/officeDocument/2006/relationships/image" Target="../media/image1081.png"/><Relationship Id="rId57" Type="http://schemas.openxmlformats.org/officeDocument/2006/relationships/image" Target="../media/image171.png"/><Relationship Id="rId10" Type="http://schemas.openxmlformats.org/officeDocument/2006/relationships/image" Target="../media/image700.png"/><Relationship Id="rId19" Type="http://schemas.openxmlformats.org/officeDocument/2006/relationships/image" Target="../media/image158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168.png"/><Relationship Id="rId4" Type="http://schemas.openxmlformats.org/officeDocument/2006/relationships/image" Target="../media/image154.png"/><Relationship Id="rId14" Type="http://schemas.openxmlformats.org/officeDocument/2006/relationships/image" Target="../media/image740.png"/><Relationship Id="rId22" Type="http://schemas.openxmlformats.org/officeDocument/2006/relationships/image" Target="../media/image161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163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170.png"/><Relationship Id="rId51" Type="http://schemas.openxmlformats.org/officeDocument/2006/relationships/image" Target="../media/image167.png"/><Relationship Id="rId3" Type="http://schemas.openxmlformats.org/officeDocument/2006/relationships/image" Target="../media/image153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166.png"/><Relationship Id="rId46" Type="http://schemas.openxmlformats.org/officeDocument/2006/relationships/image" Target="../media/image1050.png"/><Relationship Id="rId20" Type="http://schemas.openxmlformats.org/officeDocument/2006/relationships/image" Target="../media/image159.png"/><Relationship Id="rId54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0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79.png"/><Relationship Id="rId5" Type="http://schemas.openxmlformats.org/officeDocument/2006/relationships/image" Target="../media/image174.png"/><Relationship Id="rId10" Type="http://schemas.openxmlformats.org/officeDocument/2006/relationships/image" Target="../media/image178.png"/><Relationship Id="rId4" Type="http://schemas.openxmlformats.org/officeDocument/2006/relationships/image" Target="../media/image173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9.png"/><Relationship Id="rId3" Type="http://schemas.openxmlformats.org/officeDocument/2006/relationships/image" Target="../media/image182.png"/><Relationship Id="rId21" Type="http://schemas.openxmlformats.org/officeDocument/2006/relationships/image" Target="../media/image1280.png"/><Relationship Id="rId7" Type="http://schemas.openxmlformats.org/officeDocument/2006/relationships/image" Target="../media/image186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181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170.png"/><Relationship Id="rId24" Type="http://schemas.openxmlformats.org/officeDocument/2006/relationships/image" Target="../media/image187.png"/><Relationship Id="rId5" Type="http://schemas.openxmlformats.org/officeDocument/2006/relationships/image" Target="../media/image184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189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191.png"/><Relationship Id="rId4" Type="http://schemas.openxmlformats.org/officeDocument/2006/relationships/image" Target="../media/image183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188.png"/><Relationship Id="rId30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1600.png"/><Relationship Id="rId3" Type="http://schemas.openxmlformats.org/officeDocument/2006/relationships/image" Target="../media/image193.png"/><Relationship Id="rId21" Type="http://schemas.openxmlformats.org/officeDocument/2006/relationships/image" Target="../media/image1630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192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1660.png"/><Relationship Id="rId5" Type="http://schemas.openxmlformats.org/officeDocument/2006/relationships/image" Target="../media/image195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200.png"/><Relationship Id="rId19" Type="http://schemas.openxmlformats.org/officeDocument/2006/relationships/image" Target="../media/image161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7" Type="http://schemas.openxmlformats.org/officeDocument/2006/relationships/image" Target="../media/image208.png"/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192.png"/><Relationship Id="rId4" Type="http://schemas.openxmlformats.org/officeDocument/2006/relationships/image" Target="../media/image20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92.png"/><Relationship Id="rId26" Type="http://schemas.openxmlformats.org/officeDocument/2006/relationships/image" Target="../media/image208.png"/><Relationship Id="rId21" Type="http://schemas.openxmlformats.org/officeDocument/2006/relationships/image" Target="../media/image211.png"/><Relationship Id="rId17" Type="http://schemas.openxmlformats.org/officeDocument/2006/relationships/image" Target="../media/image1080.png"/><Relationship Id="rId25" Type="http://schemas.openxmlformats.org/officeDocument/2006/relationships/image" Target="../media/image214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24" Type="http://schemas.openxmlformats.org/officeDocument/2006/relationships/image" Target="../media/image207.png"/><Relationship Id="rId5" Type="http://schemas.openxmlformats.org/officeDocument/2006/relationships/image" Target="../media/image543.png"/><Relationship Id="rId15" Type="http://schemas.openxmlformats.org/officeDocument/2006/relationships/image" Target="../media/image210.png"/><Relationship Id="rId23" Type="http://schemas.openxmlformats.org/officeDocument/2006/relationships/image" Target="../media/image213.png"/><Relationship Id="rId19" Type="http://schemas.openxmlformats.org/officeDocument/2006/relationships/image" Target="../media/image198.png"/><Relationship Id="rId14" Type="http://schemas.openxmlformats.org/officeDocument/2006/relationships/image" Target="../media/image548.png"/><Relationship Id="rId22" Type="http://schemas.openxmlformats.org/officeDocument/2006/relationships/image" Target="../media/image2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.png"/><Relationship Id="rId18" Type="http://schemas.openxmlformats.org/officeDocument/2006/relationships/image" Target="../media/image213.png"/><Relationship Id="rId26" Type="http://schemas.openxmlformats.org/officeDocument/2006/relationships/image" Target="../media/image207.png"/><Relationship Id="rId39" Type="http://schemas.openxmlformats.org/officeDocument/2006/relationships/image" Target="../media/image2130.png"/><Relationship Id="rId21" Type="http://schemas.openxmlformats.org/officeDocument/2006/relationships/image" Target="../media/image224.png"/><Relationship Id="rId34" Type="http://schemas.openxmlformats.org/officeDocument/2006/relationships/image" Target="../media/image214.png"/><Relationship Id="rId7" Type="http://schemas.openxmlformats.org/officeDocument/2006/relationships/image" Target="../media/image1850.png"/><Relationship Id="rId2" Type="http://schemas.openxmlformats.org/officeDocument/2006/relationships/image" Target="../media/image211.png"/><Relationship Id="rId16" Type="http://schemas.openxmlformats.org/officeDocument/2006/relationships/image" Target="../media/image1930.png"/><Relationship Id="rId20" Type="http://schemas.openxmlformats.org/officeDocument/2006/relationships/image" Target="../media/image223.png"/><Relationship Id="rId29" Type="http://schemas.openxmlformats.org/officeDocument/2006/relationships/image" Target="../media/image227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219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230.png"/><Relationship Id="rId40" Type="http://schemas.openxmlformats.org/officeDocument/2006/relationships/image" Target="../media/image2140.png"/><Relationship Id="rId5" Type="http://schemas.openxmlformats.org/officeDocument/2006/relationships/image" Target="../media/image218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226.png"/><Relationship Id="rId36" Type="http://schemas.openxmlformats.org/officeDocument/2006/relationships/image" Target="../media/image229.png"/><Relationship Id="rId10" Type="http://schemas.openxmlformats.org/officeDocument/2006/relationships/image" Target="../media/image212.png"/><Relationship Id="rId19" Type="http://schemas.openxmlformats.org/officeDocument/2006/relationships/image" Target="../media/image222.png"/><Relationship Id="rId31" Type="http://schemas.openxmlformats.org/officeDocument/2006/relationships/image" Target="../media/image206.png"/><Relationship Id="rId4" Type="http://schemas.openxmlformats.org/officeDocument/2006/relationships/image" Target="../media/image217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225.png"/><Relationship Id="rId30" Type="http://schemas.openxmlformats.org/officeDocument/2006/relationships/image" Target="../media/image205.png"/><Relationship Id="rId35" Type="http://schemas.openxmlformats.org/officeDocument/2006/relationships/image" Target="../media/image228.png"/><Relationship Id="rId8" Type="http://schemas.openxmlformats.org/officeDocument/2006/relationships/image" Target="../media/image1860.png"/><Relationship Id="rId3" Type="http://schemas.openxmlformats.org/officeDocument/2006/relationships/image" Target="../media/image216.png"/><Relationship Id="rId12" Type="http://schemas.openxmlformats.org/officeDocument/2006/relationships/image" Target="../media/image220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18" Type="http://schemas.openxmlformats.org/officeDocument/2006/relationships/image" Target="../media/image2320.png"/><Relationship Id="rId3" Type="http://schemas.openxmlformats.org/officeDocument/2006/relationships/image" Target="../media/image232.png"/><Relationship Id="rId21" Type="http://schemas.openxmlformats.org/officeDocument/2006/relationships/image" Target="../media/image2350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231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24" Type="http://schemas.openxmlformats.org/officeDocument/2006/relationships/image" Target="../media/image2380.png"/><Relationship Id="rId5" Type="http://schemas.openxmlformats.org/officeDocument/2006/relationships/image" Target="../media/image234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239.png"/><Relationship Id="rId19" Type="http://schemas.openxmlformats.org/officeDocument/2006/relationships/image" Target="../media/image2330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2" Type="http://schemas.openxmlformats.org/officeDocument/2006/relationships/image" Target="../media/image2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32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9.png"/><Relationship Id="rId3" Type="http://schemas.openxmlformats.org/officeDocument/2006/relationships/image" Target="../media/image243.png"/><Relationship Id="rId21" Type="http://schemas.openxmlformats.org/officeDocument/2006/relationships/image" Target="../media/image561.png"/><Relationship Id="rId25" Type="http://schemas.openxmlformats.org/officeDocument/2006/relationships/image" Target="../media/image248.png"/><Relationship Id="rId2" Type="http://schemas.openxmlformats.org/officeDocument/2006/relationships/image" Target="../media/image55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47.png"/><Relationship Id="rId23" Type="http://schemas.openxmlformats.org/officeDocument/2006/relationships/image" Target="../media/image233.png"/><Relationship Id="rId28" Type="http://schemas.openxmlformats.org/officeDocument/2006/relationships/image" Target="../media/image245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232.png"/><Relationship Id="rId27" Type="http://schemas.openxmlformats.org/officeDocument/2006/relationships/image" Target="../media/image2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4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59.png"/><Relationship Id="rId18" Type="http://schemas.openxmlformats.org/officeDocument/2006/relationships/image" Target="../media/image263.png"/><Relationship Id="rId26" Type="http://schemas.openxmlformats.org/officeDocument/2006/relationships/image" Target="../media/image270.png"/><Relationship Id="rId3" Type="http://schemas.openxmlformats.org/officeDocument/2006/relationships/image" Target="../media/image252.png"/><Relationship Id="rId21" Type="http://schemas.openxmlformats.org/officeDocument/2006/relationships/image" Target="../media/image266.png"/><Relationship Id="rId7" Type="http://schemas.openxmlformats.org/officeDocument/2006/relationships/image" Target="../media/image2540.png"/><Relationship Id="rId12" Type="http://schemas.openxmlformats.org/officeDocument/2006/relationships/image" Target="../media/image258.png"/><Relationship Id="rId17" Type="http://schemas.openxmlformats.org/officeDocument/2006/relationships/image" Target="../media/image249.png"/><Relationship Id="rId25" Type="http://schemas.openxmlformats.org/officeDocument/2006/relationships/image" Target="../media/image250.png"/><Relationship Id="rId2" Type="http://schemas.openxmlformats.org/officeDocument/2006/relationships/image" Target="../media/image247.png"/><Relationship Id="rId16" Type="http://schemas.openxmlformats.org/officeDocument/2006/relationships/image" Target="../media/image262.png"/><Relationship Id="rId20" Type="http://schemas.openxmlformats.org/officeDocument/2006/relationships/image" Target="../media/image265.png"/><Relationship Id="rId29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257.png"/><Relationship Id="rId24" Type="http://schemas.openxmlformats.org/officeDocument/2006/relationships/image" Target="../media/image269.png"/><Relationship Id="rId32" Type="http://schemas.openxmlformats.org/officeDocument/2006/relationships/image" Target="../media/image274.png"/><Relationship Id="rId5" Type="http://schemas.openxmlformats.org/officeDocument/2006/relationships/image" Target="../media/image254.png"/><Relationship Id="rId15" Type="http://schemas.openxmlformats.org/officeDocument/2006/relationships/image" Target="../media/image261.png"/><Relationship Id="rId23" Type="http://schemas.openxmlformats.org/officeDocument/2006/relationships/image" Target="../media/image268.png"/><Relationship Id="rId28" Type="http://schemas.openxmlformats.org/officeDocument/2006/relationships/image" Target="../media/image1160.png"/><Relationship Id="rId10" Type="http://schemas.openxmlformats.org/officeDocument/2006/relationships/image" Target="../media/image248.png"/><Relationship Id="rId19" Type="http://schemas.openxmlformats.org/officeDocument/2006/relationships/image" Target="../media/image264.png"/><Relationship Id="rId31" Type="http://schemas.openxmlformats.org/officeDocument/2006/relationships/image" Target="../media/image245.png"/><Relationship Id="rId4" Type="http://schemas.openxmlformats.org/officeDocument/2006/relationships/image" Target="../media/image253.png"/><Relationship Id="rId9" Type="http://schemas.openxmlformats.org/officeDocument/2006/relationships/image" Target="../media/image256.png"/><Relationship Id="rId14" Type="http://schemas.openxmlformats.org/officeDocument/2006/relationships/image" Target="../media/image260.png"/><Relationship Id="rId22" Type="http://schemas.openxmlformats.org/officeDocument/2006/relationships/image" Target="../media/image267.png"/><Relationship Id="rId27" Type="http://schemas.openxmlformats.org/officeDocument/2006/relationships/image" Target="../media/image271.png"/><Relationship Id="rId30" Type="http://schemas.openxmlformats.org/officeDocument/2006/relationships/image" Target="../media/image2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275.png"/><Relationship Id="rId21" Type="http://schemas.openxmlformats.org/officeDocument/2006/relationships/image" Target="../media/image760.png"/><Relationship Id="rId34" Type="http://schemas.openxmlformats.org/officeDocument/2006/relationships/image" Target="../media/image283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282.png"/><Relationship Id="rId20" Type="http://schemas.openxmlformats.org/officeDocument/2006/relationships/image" Target="../media/image750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281.png"/><Relationship Id="rId37" Type="http://schemas.openxmlformats.org/officeDocument/2006/relationships/image" Target="../media/image286.png"/><Relationship Id="rId23" Type="http://schemas.openxmlformats.org/officeDocument/2006/relationships/image" Target="../media/image780.png"/><Relationship Id="rId28" Type="http://schemas.openxmlformats.org/officeDocument/2006/relationships/image" Target="../media/image277.png"/><Relationship Id="rId36" Type="http://schemas.openxmlformats.org/officeDocument/2006/relationships/image" Target="../media/image285.png"/><Relationship Id="rId10" Type="http://schemas.openxmlformats.org/officeDocument/2006/relationships/image" Target="../media/image650.png"/><Relationship Id="rId31" Type="http://schemas.openxmlformats.org/officeDocument/2006/relationships/image" Target="../media/image280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276.png"/><Relationship Id="rId30" Type="http://schemas.openxmlformats.org/officeDocument/2006/relationships/image" Target="../media/image279.png"/><Relationship Id="rId35" Type="http://schemas.openxmlformats.org/officeDocument/2006/relationships/image" Target="../media/image2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192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76.png"/><Relationship Id="rId17" Type="http://schemas.openxmlformats.org/officeDocument/2006/relationships/image" Target="../media/image295.png"/><Relationship Id="rId2" Type="http://schemas.openxmlformats.org/officeDocument/2006/relationships/image" Target="../media/image288.png"/><Relationship Id="rId16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image" Target="../media/image275.png"/><Relationship Id="rId5" Type="http://schemas.openxmlformats.org/officeDocument/2006/relationships/image" Target="../media/image291.png"/><Relationship Id="rId15" Type="http://schemas.openxmlformats.org/officeDocument/2006/relationships/image" Target="../media/image232.png"/><Relationship Id="rId10" Type="http://schemas.openxmlformats.org/officeDocument/2006/relationships/image" Target="../media/image25.png"/><Relationship Id="rId4" Type="http://schemas.openxmlformats.org/officeDocument/2006/relationships/image" Target="../media/image290.png"/><Relationship Id="rId9" Type="http://schemas.openxmlformats.org/officeDocument/2006/relationships/image" Target="../media/image24.png"/><Relationship Id="rId14" Type="http://schemas.openxmlformats.org/officeDocument/2006/relationships/image" Target="../media/image2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296.png"/><Relationship Id="rId7" Type="http://schemas.openxmlformats.org/officeDocument/2006/relationships/image" Target="../media/image2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14.png"/><Relationship Id="rId10" Type="http://schemas.openxmlformats.org/officeDocument/2006/relationships/image" Target="../media/image298.png"/><Relationship Id="rId4" Type="http://schemas.openxmlformats.org/officeDocument/2006/relationships/image" Target="../media/image192.png"/><Relationship Id="rId9" Type="http://schemas.openxmlformats.org/officeDocument/2006/relationships/image" Target="../media/image29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F1DCC5B0-FED6-8741-969A-F76F88357F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00" y="697799"/>
            <a:ext cx="6317362" cy="33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2B6C3C-F600-D241-BC40-CAEE9500EBC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27255" y="2500617"/>
            <a:ext cx="1486040" cy="17474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23433</TotalTime>
  <Words>2113</Words>
  <Application>Microsoft Macintosh PowerPoint</Application>
  <PresentationFormat>Widescreen</PresentationFormat>
  <Paragraphs>374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410</cp:revision>
  <cp:lastPrinted>2019-11-27T09:10:57Z</cp:lastPrinted>
  <dcterms:created xsi:type="dcterms:W3CDTF">2019-09-30T18:11:10Z</dcterms:created>
  <dcterms:modified xsi:type="dcterms:W3CDTF">2019-12-06T15:43:28Z</dcterms:modified>
</cp:coreProperties>
</file>